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0" r:id="rId13"/>
    <p:sldId id="337" r:id="rId14"/>
    <p:sldId id="338" r:id="rId15"/>
    <p:sldId id="339" r:id="rId16"/>
    <p:sldId id="340" r:id="rId17"/>
    <p:sldId id="342" r:id="rId18"/>
    <p:sldId id="341" r:id="rId19"/>
    <p:sldId id="344" r:id="rId20"/>
    <p:sldId id="343" r:id="rId21"/>
    <p:sldId id="345" r:id="rId22"/>
    <p:sldId id="346" r:id="rId23"/>
    <p:sldId id="347" r:id="rId24"/>
    <p:sldId id="348" r:id="rId25"/>
    <p:sldId id="269" r:id="rId26"/>
    <p:sldId id="294" r:id="rId27"/>
    <p:sldId id="295" r:id="rId28"/>
    <p:sldId id="268" r:id="rId29"/>
    <p:sldId id="331" r:id="rId30"/>
    <p:sldId id="334" r:id="rId31"/>
    <p:sldId id="273" r:id="rId32"/>
    <p:sldId id="329" r:id="rId33"/>
    <p:sldId id="267" r:id="rId34"/>
    <p:sldId id="274" r:id="rId35"/>
    <p:sldId id="282" r:id="rId36"/>
    <p:sldId id="281" r:id="rId37"/>
    <p:sldId id="280" r:id="rId38"/>
    <p:sldId id="332" r:id="rId39"/>
    <p:sldId id="279" r:id="rId40"/>
    <p:sldId id="278" r:id="rId41"/>
    <p:sldId id="277" r:id="rId42"/>
    <p:sldId id="276" r:id="rId43"/>
    <p:sldId id="275" r:id="rId44"/>
    <p:sldId id="283" r:id="rId45"/>
    <p:sldId id="284" r:id="rId46"/>
    <p:sldId id="285" r:id="rId47"/>
    <p:sldId id="286" r:id="rId48"/>
    <p:sldId id="288" r:id="rId49"/>
    <p:sldId id="292" r:id="rId50"/>
    <p:sldId id="293" r:id="rId51"/>
    <p:sldId id="291" r:id="rId52"/>
    <p:sldId id="290" r:id="rId53"/>
    <p:sldId id="289" r:id="rId54"/>
    <p:sldId id="325" r:id="rId55"/>
    <p:sldId id="326" r:id="rId56"/>
    <p:sldId id="327" r:id="rId57"/>
    <p:sldId id="328" r:id="rId58"/>
    <p:sldId id="298" r:id="rId59"/>
    <p:sldId id="318" r:id="rId60"/>
    <p:sldId id="335" r:id="rId61"/>
    <p:sldId id="317" r:id="rId62"/>
    <p:sldId id="319" r:id="rId63"/>
    <p:sldId id="320" r:id="rId64"/>
    <p:sldId id="321" r:id="rId65"/>
    <p:sldId id="299" r:id="rId66"/>
    <p:sldId id="301" r:id="rId67"/>
    <p:sldId id="300" r:id="rId68"/>
    <p:sldId id="302" r:id="rId69"/>
    <p:sldId id="303" r:id="rId70"/>
    <p:sldId id="304" r:id="rId71"/>
    <p:sldId id="312" r:id="rId72"/>
    <p:sldId id="311" r:id="rId73"/>
    <p:sldId id="313" r:id="rId74"/>
    <p:sldId id="306" r:id="rId75"/>
    <p:sldId id="307" r:id="rId76"/>
    <p:sldId id="309" r:id="rId77"/>
    <p:sldId id="308" r:id="rId78"/>
    <p:sldId id="310" r:id="rId79"/>
    <p:sldId id="322" r:id="rId80"/>
    <p:sldId id="323" r:id="rId81"/>
    <p:sldId id="336" r:id="rId82"/>
    <p:sldId id="314" r:id="rId83"/>
    <p:sldId id="324" r:id="rId84"/>
    <p:sldId id="315" r:id="rId85"/>
    <p:sldId id="316" r:id="rId86"/>
    <p:sldId id="305" r:id="rId87"/>
    <p:sldId id="296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EB7"/>
    <a:srgbClr val="AF199A"/>
    <a:srgbClr val="CDACE6"/>
    <a:srgbClr val="EE8EDC"/>
    <a:srgbClr val="E86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D3332D-2D7D-4374-BD14-305AFBEAF91B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36026" y="2592318"/>
            <a:ext cx="7855974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</a:t>
            </a:r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UDGET SUITES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5999" y="3506902"/>
            <a:ext cx="5145650" cy="4603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</a:rPr>
              <a:t>MAKE YOUR SELF LUXURY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38" y="1853380"/>
            <a:ext cx="9720073" cy="49308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This targets individual who are interested in booking hotel or just want to enquire  about the hotel and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enables the organisation/admin to make changes to the hotels such as updating hotel information, adding new hotels or categories of rooms or delete an outdated hotels.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contains the details of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In short, the administrator in charge will be able to do the following :-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Update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Delete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Add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Keep data records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Track the number of check-in and check-outs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Context diagram (0 level </a:t>
            </a:r>
            <a:r>
              <a:rPr lang="en-IN" sz="4000" dirty="0" err="1">
                <a:latin typeface="Bahnschrift" panose="020B0502040204020203" pitchFamily="34" charset="0"/>
              </a:rPr>
              <a:t>dfd</a:t>
            </a:r>
            <a:r>
              <a:rPr lang="en-IN" sz="4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8310" y="23326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0595" y="4161452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17859" y="41614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Users</a:t>
            </a:r>
          </a:p>
        </p:txBody>
      </p:sp>
      <p:sp>
        <p:nvSpPr>
          <p:cNvPr id="11" name="Oval 10"/>
          <p:cNvSpPr/>
          <p:nvPr/>
        </p:nvSpPr>
        <p:spPr>
          <a:xfrm>
            <a:off x="4629991" y="3909527"/>
            <a:ext cx="2127380" cy="961053"/>
          </a:xfrm>
          <a:prstGeom prst="ellips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 Reservation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310" y="2829182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788310" y="3529781"/>
            <a:ext cx="6220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351" y="3529781"/>
            <a:ext cx="0" cy="379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77624" y="2829181"/>
            <a:ext cx="0" cy="452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70674" y="3281466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270674" y="3281466"/>
            <a:ext cx="1069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377624" y="2829181"/>
            <a:ext cx="0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03025" y="3529781"/>
            <a:ext cx="7326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24149" y="3982065"/>
            <a:ext cx="14823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06513" y="3719654"/>
            <a:ext cx="0" cy="262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458960" y="3709117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806513" y="371965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810000" y="3982065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810000" y="3709117"/>
            <a:ext cx="0" cy="27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611120" y="3709117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621280" y="3719654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621280" y="4653877"/>
            <a:ext cx="0" cy="85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9164320" y="4653877"/>
            <a:ext cx="0" cy="771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7244080" y="5425439"/>
            <a:ext cx="192024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621280" y="550781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859426" y="4870580"/>
            <a:ext cx="1384654" cy="1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273727" y="4870580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244080" y="4870580"/>
            <a:ext cx="0" cy="5548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273727" y="4857712"/>
            <a:ext cx="0" cy="649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062246" y="2684206"/>
            <a:ext cx="18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Available rooms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62789" y="2678558"/>
            <a:ext cx="22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Booked reservations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6182" y="3293241"/>
            <a:ext cx="34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hotel, add user, update hotel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592352" y="3246987"/>
            <a:ext cx="437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Login/Logout, reservation, user detail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9818" y="5506720"/>
            <a:ext cx="359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Reports, customer care management, track activities, reservation status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33306" y="5506720"/>
            <a:ext cx="32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Hotel search, reservation availability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AEDF3E-AE98-F772-CEFA-B64784BE1E17}"/>
              </a:ext>
            </a:extLst>
          </p:cNvPr>
          <p:cNvGrpSpPr/>
          <p:nvPr/>
        </p:nvGrpSpPr>
        <p:grpSpPr>
          <a:xfrm>
            <a:off x="4077747" y="153365"/>
            <a:ext cx="7032172" cy="6551270"/>
            <a:chOff x="1932974" y="127322"/>
            <a:chExt cx="6944808" cy="71300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7392FC-15D8-43A9-13D7-D936C832B344}"/>
                </a:ext>
              </a:extLst>
            </p:cNvPr>
            <p:cNvGrpSpPr/>
            <p:nvPr/>
          </p:nvGrpSpPr>
          <p:grpSpPr>
            <a:xfrm>
              <a:off x="2157546" y="127322"/>
              <a:ext cx="3272025" cy="981580"/>
              <a:chOff x="0" y="0"/>
              <a:chExt cx="3191933" cy="112914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B929961-3083-9B74-B297-F51E6B351077}"/>
                  </a:ext>
                </a:extLst>
              </p:cNvPr>
              <p:cNvSpPr/>
              <p:nvPr/>
            </p:nvSpPr>
            <p:spPr>
              <a:xfrm>
                <a:off x="1378527" y="865909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39E1310-8082-5626-5EA7-B06E2135E064}"/>
                  </a:ext>
                </a:extLst>
              </p:cNvPr>
              <p:cNvSpPr/>
              <p:nvPr/>
            </p:nvSpPr>
            <p:spPr>
              <a:xfrm>
                <a:off x="2209800" y="270163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Password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36C9878-DF3D-A298-68B4-A46AF2752286}"/>
                  </a:ext>
                </a:extLst>
              </p:cNvPr>
              <p:cNvSpPr/>
              <p:nvPr/>
            </p:nvSpPr>
            <p:spPr>
              <a:xfrm>
                <a:off x="1420091" y="34636"/>
                <a:ext cx="9398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UserType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ECE9254-3DBC-D078-655C-47E450A04CE9}"/>
                  </a:ext>
                </a:extLst>
              </p:cNvPr>
              <p:cNvSpPr/>
              <p:nvPr/>
            </p:nvSpPr>
            <p:spPr>
              <a:xfrm>
                <a:off x="464127" y="0"/>
                <a:ext cx="87164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1CB1105-E1C4-0B32-4528-62EB7DADDF8F}"/>
                  </a:ext>
                </a:extLst>
              </p:cNvPr>
              <p:cNvSpPr/>
              <p:nvPr/>
            </p:nvSpPr>
            <p:spPr>
              <a:xfrm>
                <a:off x="62345" y="429491"/>
                <a:ext cx="87164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isActive</a:t>
                </a: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0ECAD3A-681E-5952-D362-A9AE595F873A}"/>
                  </a:ext>
                </a:extLst>
              </p:cNvPr>
              <p:cNvSpPr/>
              <p:nvPr/>
            </p:nvSpPr>
            <p:spPr>
              <a:xfrm>
                <a:off x="0" y="824345"/>
                <a:ext cx="930487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6089C906-9B5A-1EF2-BC51-A844062B5DFA}"/>
                  </a:ext>
                </a:extLst>
              </p:cNvPr>
              <p:cNvCxnSpPr/>
              <p:nvPr/>
            </p:nvCxnSpPr>
            <p:spPr>
              <a:xfrm rot="10800000" flipV="1">
                <a:off x="1773382" y="332509"/>
                <a:ext cx="54610" cy="514985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5A128669-8079-CFA9-4542-59451B69530A}"/>
                  </a:ext>
                </a:extLst>
              </p:cNvPr>
              <p:cNvCxnSpPr/>
              <p:nvPr/>
            </p:nvCxnSpPr>
            <p:spPr>
              <a:xfrm rot="10800000" flipV="1">
                <a:off x="1998518" y="554181"/>
                <a:ext cx="424543" cy="27867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BA32A3A3-F8BC-67E8-2197-961360208328}"/>
                  </a:ext>
                </a:extLst>
              </p:cNvPr>
              <p:cNvCxnSpPr/>
              <p:nvPr/>
            </p:nvCxnSpPr>
            <p:spPr>
              <a:xfrm rot="10800000" flipH="1" flipV="1">
                <a:off x="1115291" y="297872"/>
                <a:ext cx="454660" cy="53721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55CDB0C2-E31A-94B9-502D-28DE5EE064FE}"/>
                  </a:ext>
                </a:extLst>
              </p:cNvPr>
              <p:cNvCxnSpPr/>
              <p:nvPr/>
            </p:nvCxnSpPr>
            <p:spPr>
              <a:xfrm rot="10800000" flipH="1" flipV="1">
                <a:off x="907473" y="630381"/>
                <a:ext cx="454660" cy="23749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6B866497-BA49-4725-662B-EE4C3DDBF60F}"/>
                  </a:ext>
                </a:extLst>
              </p:cNvPr>
              <p:cNvCxnSpPr/>
              <p:nvPr/>
            </p:nvCxnSpPr>
            <p:spPr>
              <a:xfrm rot="10800000" flipH="1" flipV="1">
                <a:off x="928255" y="976745"/>
                <a:ext cx="421640" cy="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A9E4F96-4895-531E-AAFB-A1D1DDDD7E27}"/>
                </a:ext>
              </a:extLst>
            </p:cNvPr>
            <p:cNvGrpSpPr/>
            <p:nvPr/>
          </p:nvGrpSpPr>
          <p:grpSpPr>
            <a:xfrm>
              <a:off x="1932974" y="1260703"/>
              <a:ext cx="2692260" cy="2243284"/>
              <a:chOff x="0" y="55992"/>
              <a:chExt cx="2626360" cy="258052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4A0FD6F-6EF4-7C88-7AF8-0E1F9D547472}"/>
                  </a:ext>
                </a:extLst>
              </p:cNvPr>
              <p:cNvSpPr/>
              <p:nvPr/>
            </p:nvSpPr>
            <p:spPr>
              <a:xfrm>
                <a:off x="1455420" y="75438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F07782F-D1C0-846B-00DC-497CC2EE211E}"/>
                  </a:ext>
                </a:extLst>
              </p:cNvPr>
              <p:cNvSpPr/>
              <p:nvPr/>
            </p:nvSpPr>
            <p:spPr>
              <a:xfrm>
                <a:off x="137160" y="118110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CountryId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6CE384E-143B-3DE4-A927-0D8DCA1AE255}"/>
                  </a:ext>
                </a:extLst>
              </p:cNvPr>
              <p:cNvSpPr/>
              <p:nvPr/>
            </p:nvSpPr>
            <p:spPr>
              <a:xfrm>
                <a:off x="60960" y="716280"/>
                <a:ext cx="106122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5665A0-BC11-DDBF-D7CF-A95702634238}"/>
                  </a:ext>
                </a:extLst>
              </p:cNvPr>
              <p:cNvSpPr/>
              <p:nvPr/>
            </p:nvSpPr>
            <p:spPr>
              <a:xfrm>
                <a:off x="0" y="327660"/>
                <a:ext cx="11938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3D78274-146B-C4BD-776A-973A2DEA0E5B}"/>
                  </a:ext>
                </a:extLst>
              </p:cNvPr>
              <p:cNvSpPr/>
              <p:nvPr/>
            </p:nvSpPr>
            <p:spPr>
              <a:xfrm>
                <a:off x="1165860" y="55992"/>
                <a:ext cx="881209" cy="452008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7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    image</a:t>
                </a:r>
                <a:r>
                  <a:rPr lang="en-IN" sz="600" b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IN" sz="10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BF166FE-F9E2-21B6-36A2-A063195C47A4}"/>
                  </a:ext>
                </a:extLst>
              </p:cNvPr>
              <p:cNvSpPr/>
              <p:nvPr/>
            </p:nvSpPr>
            <p:spPr>
              <a:xfrm>
                <a:off x="1463040" y="130302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FBCA98C-EE28-1F2E-E825-3615EF934CCD}"/>
                  </a:ext>
                </a:extLst>
              </p:cNvPr>
              <p:cNvSpPr/>
              <p:nvPr/>
            </p:nvSpPr>
            <p:spPr>
              <a:xfrm>
                <a:off x="167640" y="156210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FEE3F45-1D1F-0EEB-C699-CD58CA8A798A}"/>
                  </a:ext>
                </a:extLst>
              </p:cNvPr>
              <p:cNvSpPr/>
              <p:nvPr/>
            </p:nvSpPr>
            <p:spPr>
              <a:xfrm>
                <a:off x="236220" y="1996440"/>
                <a:ext cx="1244600" cy="321733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A1A2F52-5336-E9F8-45E1-F6153C94C621}"/>
                  </a:ext>
                </a:extLst>
              </p:cNvPr>
              <p:cNvSpPr/>
              <p:nvPr/>
            </p:nvSpPr>
            <p:spPr>
              <a:xfrm>
                <a:off x="769620" y="2331720"/>
                <a:ext cx="1227455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5E14352-6E98-33D8-60A3-58B7C2D1E29E}"/>
                  </a:ext>
                </a:extLst>
              </p:cNvPr>
              <p:cNvSpPr/>
              <p:nvPr/>
            </p:nvSpPr>
            <p:spPr>
              <a:xfrm>
                <a:off x="1737360" y="1767840"/>
                <a:ext cx="889000" cy="5080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    image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01999BCE-8E8A-A6D8-C954-0B0ABA3DEA94}"/>
                  </a:ext>
                </a:extLst>
              </p:cNvPr>
              <p:cNvCxnSpPr/>
              <p:nvPr/>
            </p:nvCxnSpPr>
            <p:spPr>
              <a:xfrm rot="10800000" flipH="1" flipV="1">
                <a:off x="1188720" y="487680"/>
                <a:ext cx="379895" cy="23920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C98A4591-CC65-1D7F-8A9E-456FFAE6FA64}"/>
                  </a:ext>
                </a:extLst>
              </p:cNvPr>
              <p:cNvCxnSpPr/>
              <p:nvPr/>
            </p:nvCxnSpPr>
            <p:spPr>
              <a:xfrm rot="10800000" flipH="1" flipV="1">
                <a:off x="1120140" y="861060"/>
                <a:ext cx="319156" cy="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5860FBA-8146-4835-7615-6CE61AE56572}"/>
                  </a:ext>
                </a:extLst>
              </p:cNvPr>
              <p:cNvCxnSpPr/>
              <p:nvPr/>
            </p:nvCxnSpPr>
            <p:spPr>
              <a:xfrm rot="10800000" flipH="1" flipV="1">
                <a:off x="1104900" y="1341120"/>
                <a:ext cx="348946" cy="7584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3C16B20-4D1C-7ACC-FC90-AFD3B10C937A}"/>
                  </a:ext>
                </a:extLst>
              </p:cNvPr>
              <p:cNvCxnSpPr/>
              <p:nvPr/>
            </p:nvCxnSpPr>
            <p:spPr>
              <a:xfrm rot="10800000" flipH="1">
                <a:off x="1127760" y="1455420"/>
                <a:ext cx="331856" cy="22669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4B40F530-A099-8B17-C5D9-3F3851F62DC9}"/>
                  </a:ext>
                </a:extLst>
              </p:cNvPr>
              <p:cNvCxnSpPr/>
              <p:nvPr/>
            </p:nvCxnSpPr>
            <p:spPr>
              <a:xfrm rot="10800000" flipH="1">
                <a:off x="1097280" y="1005840"/>
                <a:ext cx="364104" cy="27332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CB5761C5-4F11-F005-E85B-B91EBE8C5C5A}"/>
                  </a:ext>
                </a:extLst>
              </p:cNvPr>
              <p:cNvCxnSpPr/>
              <p:nvPr/>
            </p:nvCxnSpPr>
            <p:spPr>
              <a:xfrm rot="10800000" flipH="1">
                <a:off x="1036320" y="1569720"/>
                <a:ext cx="524013" cy="42572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1889A3A-60E3-94D5-9162-A7A71F246519}"/>
                  </a:ext>
                </a:extLst>
              </p:cNvPr>
              <p:cNvCxnSpPr/>
              <p:nvPr/>
            </p:nvCxnSpPr>
            <p:spPr>
              <a:xfrm rot="10800000" flipH="1">
                <a:off x="1508760" y="1569720"/>
                <a:ext cx="182521" cy="76697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7B174E99-8D76-F824-BC70-9760AB8C647F}"/>
                  </a:ext>
                </a:extLst>
              </p:cNvPr>
              <p:cNvCxnSpPr/>
              <p:nvPr/>
            </p:nvCxnSpPr>
            <p:spPr>
              <a:xfrm rot="10800000">
                <a:off x="1783080" y="1562100"/>
                <a:ext cx="215547" cy="21702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817C21C-F700-749A-D040-3CE8DF30541B}"/>
                </a:ext>
              </a:extLst>
            </p:cNvPr>
            <p:cNvGrpSpPr/>
            <p:nvPr/>
          </p:nvGrpSpPr>
          <p:grpSpPr>
            <a:xfrm>
              <a:off x="5867866" y="218404"/>
              <a:ext cx="2851611" cy="854450"/>
              <a:chOff x="0" y="0"/>
              <a:chExt cx="2781810" cy="98290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C7D073E-42CA-60A2-07F7-2F9DEC498393}"/>
                  </a:ext>
                </a:extLst>
              </p:cNvPr>
              <p:cNvSpPr/>
              <p:nvPr/>
            </p:nvSpPr>
            <p:spPr>
              <a:xfrm>
                <a:off x="685800" y="720436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 Profile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21D8CC0-78A9-31FF-0639-1A532951E5EC}"/>
                  </a:ext>
                </a:extLst>
              </p:cNvPr>
              <p:cNvSpPr/>
              <p:nvPr/>
            </p:nvSpPr>
            <p:spPr>
              <a:xfrm>
                <a:off x="0" y="131618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Password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9D27F40-D43F-DAFB-CB62-F994147DBECF}"/>
                  </a:ext>
                </a:extLst>
              </p:cNvPr>
              <p:cNvSpPr/>
              <p:nvPr/>
            </p:nvSpPr>
            <p:spPr>
              <a:xfrm>
                <a:off x="1745672" y="242454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PhoneNo</a:t>
                </a: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87ABD3E-9C89-EE25-9B5D-86CEC2E11B87}"/>
                  </a:ext>
                </a:extLst>
              </p:cNvPr>
              <p:cNvSpPr/>
              <p:nvPr/>
            </p:nvSpPr>
            <p:spPr>
              <a:xfrm>
                <a:off x="1974272" y="595745"/>
                <a:ext cx="807538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910D205-6D32-1AFF-8547-74196DDF4D50}"/>
                  </a:ext>
                </a:extLst>
              </p:cNvPr>
              <p:cNvSpPr/>
              <p:nvPr/>
            </p:nvSpPr>
            <p:spPr>
              <a:xfrm>
                <a:off x="1052945" y="0"/>
                <a:ext cx="8805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Email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DCC16BF-7559-A155-E1B6-783273D4CF68}"/>
                  </a:ext>
                </a:extLst>
              </p:cNvPr>
              <p:cNvCxnSpPr/>
              <p:nvPr/>
            </p:nvCxnSpPr>
            <p:spPr>
              <a:xfrm rot="10800000" flipH="1" flipV="1">
                <a:off x="706581" y="429491"/>
                <a:ext cx="354874" cy="27921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C5BB8B55-A372-33BE-62E9-8B18B53A89DD}"/>
                  </a:ext>
                </a:extLst>
              </p:cNvPr>
              <p:cNvCxnSpPr/>
              <p:nvPr/>
            </p:nvCxnSpPr>
            <p:spPr>
              <a:xfrm rot="10800000" flipV="1">
                <a:off x="1139536" y="277091"/>
                <a:ext cx="167640" cy="44250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E89FB103-A1DF-2546-FD15-5ACC869841B4}"/>
                  </a:ext>
                </a:extLst>
              </p:cNvPr>
              <p:cNvCxnSpPr/>
              <p:nvPr/>
            </p:nvCxnSpPr>
            <p:spPr>
              <a:xfrm rot="10800000" flipV="1">
                <a:off x="1354281" y="450272"/>
                <a:ext cx="426357" cy="23504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EED819AB-D768-516B-C936-FC5111E73D79}"/>
                  </a:ext>
                </a:extLst>
              </p:cNvPr>
              <p:cNvCxnSpPr/>
              <p:nvPr/>
            </p:nvCxnSpPr>
            <p:spPr>
              <a:xfrm rot="10800000" flipV="1">
                <a:off x="1596736" y="768927"/>
                <a:ext cx="376465" cy="8518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F46D9B-1071-B26F-DC9B-B9133F1A37EA}"/>
                </a:ext>
              </a:extLst>
            </p:cNvPr>
            <p:cNvGrpSpPr/>
            <p:nvPr/>
          </p:nvGrpSpPr>
          <p:grpSpPr>
            <a:xfrm>
              <a:off x="6512290" y="3290358"/>
              <a:ext cx="2365492" cy="2556926"/>
              <a:chOff x="0" y="0"/>
              <a:chExt cx="2307590" cy="2941321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DA047C8-6B4B-27A4-CC46-7CD8AFC14288}"/>
                  </a:ext>
                </a:extLst>
              </p:cNvPr>
              <p:cNvSpPr/>
              <p:nvPr/>
            </p:nvSpPr>
            <p:spPr>
              <a:xfrm>
                <a:off x="281940" y="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F981A8C-054C-714A-88EF-1E6BDAB7BF2E}"/>
                  </a:ext>
                </a:extLst>
              </p:cNvPr>
              <p:cNvSpPr/>
              <p:nvPr/>
            </p:nvSpPr>
            <p:spPr>
              <a:xfrm>
                <a:off x="1188720" y="411480"/>
                <a:ext cx="1100667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4824821-040A-2BD7-6D70-137AE13F8136}"/>
                  </a:ext>
                </a:extLst>
              </p:cNvPr>
              <p:cNvSpPr/>
              <p:nvPr/>
            </p:nvSpPr>
            <p:spPr>
              <a:xfrm>
                <a:off x="406558" y="561873"/>
                <a:ext cx="766215" cy="499532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RoomTypeName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D866017-33E5-65EC-7855-46FF2BD40DEE}"/>
                  </a:ext>
                </a:extLst>
              </p:cNvPr>
              <p:cNvSpPr/>
              <p:nvPr/>
            </p:nvSpPr>
            <p:spPr>
              <a:xfrm>
                <a:off x="0" y="172974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BF2C760-C993-8873-A869-8B90B379A8DB}"/>
                  </a:ext>
                </a:extLst>
              </p:cNvPr>
              <p:cNvSpPr/>
              <p:nvPr/>
            </p:nvSpPr>
            <p:spPr>
              <a:xfrm>
                <a:off x="266700" y="1112520"/>
                <a:ext cx="827809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44D24DD-8F7D-1FF0-136D-9291AB8BB5AA}"/>
                  </a:ext>
                </a:extLst>
              </p:cNvPr>
              <p:cNvSpPr/>
              <p:nvPr/>
            </p:nvSpPr>
            <p:spPr>
              <a:xfrm>
                <a:off x="723900" y="2636521"/>
                <a:ext cx="11938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OfferAmount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A1CE689-B253-3818-7A88-837DAA7B9D2F}"/>
                  </a:ext>
                </a:extLst>
              </p:cNvPr>
              <p:cNvSpPr/>
              <p:nvPr/>
            </p:nvSpPr>
            <p:spPr>
              <a:xfrm>
                <a:off x="1325880" y="15163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FF842ED-E685-03D8-A474-9C06C1559CB5}"/>
                  </a:ext>
                </a:extLst>
              </p:cNvPr>
              <p:cNvSpPr/>
              <p:nvPr/>
            </p:nvSpPr>
            <p:spPr>
              <a:xfrm>
                <a:off x="1188720" y="111252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OfferType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BEBCC69-479D-5F45-79CC-E7CCD2E8F025}"/>
                  </a:ext>
                </a:extLst>
              </p:cNvPr>
              <p:cNvSpPr/>
              <p:nvPr/>
            </p:nvSpPr>
            <p:spPr>
              <a:xfrm>
                <a:off x="1280160" y="188976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IsOneTIme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92B2BAA1-29DB-0902-EB4C-0EC9B4DD38EF}"/>
                  </a:ext>
                </a:extLst>
              </p:cNvPr>
              <p:cNvCxnSpPr>
                <a:cxnSpLocks/>
                <a:stCxn id="76" idx="0"/>
              </p:cNvCxnSpPr>
              <p:nvPr/>
            </p:nvCxnSpPr>
            <p:spPr>
              <a:xfrm flipH="1" flipV="1">
                <a:off x="758190" y="297180"/>
                <a:ext cx="31476" cy="264693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3C93D62-493C-8C3A-BC48-4DFAC783DE9A}"/>
                  </a:ext>
                </a:extLst>
              </p:cNvPr>
              <p:cNvCxnSpPr/>
              <p:nvPr/>
            </p:nvCxnSpPr>
            <p:spPr>
              <a:xfrm flipH="1" flipV="1">
                <a:off x="1051560" y="281940"/>
                <a:ext cx="286455" cy="1735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6503C1D-CD7A-1730-90A8-084254F169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260" y="2026920"/>
                <a:ext cx="487680" cy="62632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758E9BF-7CA3-C7E6-D818-B438904FB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8200" y="2019300"/>
                <a:ext cx="367444" cy="39888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404AB9B0-67F7-A296-0595-6FF8CEA66B73}"/>
                  </a:ext>
                </a:extLst>
              </p:cNvPr>
              <p:cNvCxnSpPr/>
              <p:nvPr/>
            </p:nvCxnSpPr>
            <p:spPr>
              <a:xfrm flipH="1" flipV="1">
                <a:off x="944880" y="1935480"/>
                <a:ext cx="338244" cy="13102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5B87B95-744D-F7C7-7A68-9B3221F900E0}"/>
                  </a:ext>
                </a:extLst>
              </p:cNvPr>
              <p:cNvCxnSpPr/>
              <p:nvPr/>
            </p:nvCxnSpPr>
            <p:spPr>
              <a:xfrm flipH="1">
                <a:off x="944880" y="1691640"/>
                <a:ext cx="393277" cy="12700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5FAC58D-C2BA-04FA-C4C6-97FCDF2AA6B4}"/>
                  </a:ext>
                </a:extLst>
              </p:cNvPr>
              <p:cNvCxnSpPr/>
              <p:nvPr/>
            </p:nvCxnSpPr>
            <p:spPr>
              <a:xfrm flipH="1">
                <a:off x="762000" y="1379220"/>
                <a:ext cx="630978" cy="31750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8C9610E7-E8C9-7C42-B602-040BD68C5147}"/>
                  </a:ext>
                </a:extLst>
              </p:cNvPr>
              <p:cNvCxnSpPr/>
              <p:nvPr/>
            </p:nvCxnSpPr>
            <p:spPr>
              <a:xfrm flipH="1">
                <a:off x="548640" y="1417320"/>
                <a:ext cx="131233" cy="29633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BFD6D6-F0C7-F8AD-6322-FF80FC378024}"/>
                </a:ext>
              </a:extLst>
            </p:cNvPr>
            <p:cNvGrpSpPr/>
            <p:nvPr/>
          </p:nvGrpSpPr>
          <p:grpSpPr>
            <a:xfrm>
              <a:off x="2138018" y="3563605"/>
              <a:ext cx="2482660" cy="1327040"/>
              <a:chOff x="0" y="0"/>
              <a:chExt cx="2421890" cy="152654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773C44C-DCC6-241D-CA57-DBFE76BC1893}"/>
                  </a:ext>
                </a:extLst>
              </p:cNvPr>
              <p:cNvSpPr/>
              <p:nvPr/>
            </p:nvSpPr>
            <p:spPr>
              <a:xfrm>
                <a:off x="1394460" y="22098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0966196-53A6-6392-F412-BC59F689D163}"/>
                  </a:ext>
                </a:extLst>
              </p:cNvPr>
              <p:cNvSpPr/>
              <p:nvPr/>
            </p:nvSpPr>
            <p:spPr>
              <a:xfrm>
                <a:off x="45720" y="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11DA228-A101-7DD4-3B55-768B4378AAA3}"/>
                  </a:ext>
                </a:extLst>
              </p:cNvPr>
              <p:cNvSpPr/>
              <p:nvPr/>
            </p:nvSpPr>
            <p:spPr>
              <a:xfrm>
                <a:off x="114300" y="807720"/>
                <a:ext cx="1075266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77E2455-83D8-B33D-D9B1-24F493F69DFD}"/>
                  </a:ext>
                </a:extLst>
              </p:cNvPr>
              <p:cNvSpPr/>
              <p:nvPr/>
            </p:nvSpPr>
            <p:spPr>
              <a:xfrm>
                <a:off x="373380" y="1196340"/>
                <a:ext cx="1253067" cy="3302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Room_Type_id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AAE79DB-6905-D748-DECB-EB51E87BAA5C}"/>
                  </a:ext>
                </a:extLst>
              </p:cNvPr>
              <p:cNvSpPr/>
              <p:nvPr/>
            </p:nvSpPr>
            <p:spPr>
              <a:xfrm>
                <a:off x="1440180" y="80772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Price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38AF378-0C2B-6ADC-3BB6-DC8A9D0DA61C}"/>
                  </a:ext>
                </a:extLst>
              </p:cNvPr>
              <p:cNvSpPr/>
              <p:nvPr/>
            </p:nvSpPr>
            <p:spPr>
              <a:xfrm>
                <a:off x="0" y="4114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ED9AD2B-2AE2-F841-2D02-2962E6AEBC8A}"/>
                  </a:ext>
                </a:extLst>
              </p:cNvPr>
              <p:cNvCxnSpPr/>
              <p:nvPr/>
            </p:nvCxnSpPr>
            <p:spPr>
              <a:xfrm rot="10800000" flipH="1" flipV="1">
                <a:off x="401199" y="84455"/>
                <a:ext cx="360861" cy="86813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030FD96-AEE8-586F-90B7-1B1EAA58C28A}"/>
                  </a:ext>
                </a:extLst>
              </p:cNvPr>
              <p:cNvCxnSpPr/>
              <p:nvPr/>
            </p:nvCxnSpPr>
            <p:spPr>
              <a:xfrm rot="10800000" flipH="1">
                <a:off x="975360" y="388620"/>
                <a:ext cx="401782" cy="16013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5FD5893E-59C8-B95E-C55E-FA6A3618B4A2}"/>
                  </a:ext>
                </a:extLst>
              </p:cNvPr>
              <p:cNvCxnSpPr/>
              <p:nvPr/>
            </p:nvCxnSpPr>
            <p:spPr>
              <a:xfrm rot="10800000" flipH="1">
                <a:off x="1043940" y="472440"/>
                <a:ext cx="349613" cy="37918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DE14440-ECFA-E8A2-4508-76744B68BA36}"/>
                  </a:ext>
                </a:extLst>
              </p:cNvPr>
              <p:cNvCxnSpPr/>
              <p:nvPr/>
            </p:nvCxnSpPr>
            <p:spPr>
              <a:xfrm rot="10800000" flipH="1">
                <a:off x="1188720" y="480060"/>
                <a:ext cx="298994" cy="72027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9966B00-4BA2-1458-3B0B-EBBB7438E49C}"/>
                  </a:ext>
                </a:extLst>
              </p:cNvPr>
              <p:cNvCxnSpPr/>
              <p:nvPr/>
            </p:nvCxnSpPr>
            <p:spPr>
              <a:xfrm rot="10800000">
                <a:off x="1695450" y="480060"/>
                <a:ext cx="52614" cy="32838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8BADA7-2D6F-C73A-ACE0-1252CBD7B85D}"/>
                </a:ext>
              </a:extLst>
            </p:cNvPr>
            <p:cNvGrpSpPr/>
            <p:nvPr/>
          </p:nvGrpSpPr>
          <p:grpSpPr>
            <a:xfrm>
              <a:off x="5526126" y="6287791"/>
              <a:ext cx="2890144" cy="969536"/>
              <a:chOff x="0" y="0"/>
              <a:chExt cx="2819400" cy="111529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7835DC9-09E1-0EBA-1646-68B8ED4E5D05}"/>
                  </a:ext>
                </a:extLst>
              </p:cNvPr>
              <p:cNvSpPr/>
              <p:nvPr/>
            </p:nvSpPr>
            <p:spPr>
              <a:xfrm>
                <a:off x="831273" y="41564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C82D16-29BC-461B-4637-658A426CE2AB}"/>
                  </a:ext>
                </a:extLst>
              </p:cNvPr>
              <p:cNvSpPr/>
              <p:nvPr/>
            </p:nvSpPr>
            <p:spPr>
              <a:xfrm>
                <a:off x="1981200" y="0"/>
                <a:ext cx="8382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Payment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84F1FBF-36D2-FCFD-949A-6C011723D63A}"/>
                  </a:ext>
                </a:extLst>
              </p:cNvPr>
              <p:cNvSpPr/>
              <p:nvPr/>
            </p:nvSpPr>
            <p:spPr>
              <a:xfrm>
                <a:off x="1620982" y="45720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3CA5CD2-3C67-2058-9A9B-2A348159F8EA}"/>
                  </a:ext>
                </a:extLst>
              </p:cNvPr>
              <p:cNvSpPr/>
              <p:nvPr/>
            </p:nvSpPr>
            <p:spPr>
              <a:xfrm>
                <a:off x="900546" y="810491"/>
                <a:ext cx="1236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TransactionId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9FEE103-BA91-2D77-76B1-12B60A1CD8E3}"/>
                  </a:ext>
                </a:extLst>
              </p:cNvPr>
              <p:cNvSpPr/>
              <p:nvPr/>
            </p:nvSpPr>
            <p:spPr>
              <a:xfrm>
                <a:off x="0" y="581891"/>
                <a:ext cx="981710" cy="313267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Discount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FF7E5CF-EE20-B8D0-0E48-84D16F436BE6}"/>
                  </a:ext>
                </a:extLst>
              </p:cNvPr>
              <p:cNvCxnSpPr/>
              <p:nvPr/>
            </p:nvCxnSpPr>
            <p:spPr>
              <a:xfrm flipV="1">
                <a:off x="852055" y="315191"/>
                <a:ext cx="152400" cy="31744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F1A2C3A-8A94-88C0-9842-7746A290E95A}"/>
                  </a:ext>
                </a:extLst>
              </p:cNvPr>
              <p:cNvCxnSpPr>
                <a:cxnSpLocks/>
                <a:stCxn id="57" idx="0"/>
                <a:endCxn id="54" idx="2"/>
              </p:cNvCxnSpPr>
              <p:nvPr/>
            </p:nvCxnSpPr>
            <p:spPr>
              <a:xfrm flipH="1" flipV="1">
                <a:off x="1284240" y="304031"/>
                <a:ext cx="234373" cy="50646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1E80E0-73B1-535C-4B91-FBD309FF2D38}"/>
                  </a:ext>
                </a:extLst>
              </p:cNvPr>
              <p:cNvCxnSpPr/>
              <p:nvPr/>
            </p:nvCxnSpPr>
            <p:spPr>
              <a:xfrm flipH="1" flipV="1">
                <a:off x="1534391" y="322119"/>
                <a:ext cx="291714" cy="15737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7D1838DB-1087-2AEC-B02F-8D7379EE9369}"/>
                  </a:ext>
                </a:extLst>
              </p:cNvPr>
              <p:cNvCxnSpPr/>
              <p:nvPr/>
            </p:nvCxnSpPr>
            <p:spPr>
              <a:xfrm flipH="1">
                <a:off x="1797628" y="159328"/>
                <a:ext cx="185696" cy="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6CDD4D-DC42-6C13-A696-FE18B62CC5C1}"/>
                </a:ext>
              </a:extLst>
            </p:cNvPr>
            <p:cNvGrpSpPr/>
            <p:nvPr/>
          </p:nvGrpSpPr>
          <p:grpSpPr>
            <a:xfrm>
              <a:off x="5740934" y="1278270"/>
              <a:ext cx="3018161" cy="2031409"/>
              <a:chOff x="0" y="0"/>
              <a:chExt cx="2944283" cy="23368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9870745-9EE2-6AF8-38F6-9A6083D516E3}"/>
                  </a:ext>
                </a:extLst>
              </p:cNvPr>
              <p:cNvSpPr/>
              <p:nvPr/>
            </p:nvSpPr>
            <p:spPr>
              <a:xfrm>
                <a:off x="678180" y="99060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60E41B8-4BAF-0CCE-F9BB-9300C4F2673A}"/>
                  </a:ext>
                </a:extLst>
              </p:cNvPr>
              <p:cNvSpPr/>
              <p:nvPr/>
            </p:nvSpPr>
            <p:spPr>
              <a:xfrm>
                <a:off x="0" y="5257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D28A444-5EF5-2C73-82DE-6B7853DF1940}"/>
                  </a:ext>
                </a:extLst>
              </p:cNvPr>
              <p:cNvSpPr/>
              <p:nvPr/>
            </p:nvSpPr>
            <p:spPr>
              <a:xfrm>
                <a:off x="502920" y="23622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5C4B69F-5C41-C871-0DDF-D492B3FC5EB1}"/>
                  </a:ext>
                </a:extLst>
              </p:cNvPr>
              <p:cNvSpPr/>
              <p:nvPr/>
            </p:nvSpPr>
            <p:spPr>
              <a:xfrm>
                <a:off x="1927860" y="68580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CountryId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CEE2098-A900-E2F3-A83D-B91861EAA53E}"/>
                  </a:ext>
                </a:extLst>
              </p:cNvPr>
              <p:cNvSpPr/>
              <p:nvPr/>
            </p:nvSpPr>
            <p:spPr>
              <a:xfrm>
                <a:off x="1897380" y="10210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652EE4F-3820-4A5E-138E-AD4B2DA483CC}"/>
                  </a:ext>
                </a:extLst>
              </p:cNvPr>
              <p:cNvSpPr/>
              <p:nvPr/>
            </p:nvSpPr>
            <p:spPr>
              <a:xfrm>
                <a:off x="1760220" y="177546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AC4172A-51D1-91FF-2EF7-8CD32CDB26DB}"/>
                  </a:ext>
                </a:extLst>
              </p:cNvPr>
              <p:cNvSpPr/>
              <p:nvPr/>
            </p:nvSpPr>
            <p:spPr>
              <a:xfrm>
                <a:off x="754380" y="163068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DEC2D08-F1A0-4033-41D2-1A19FB3B3F9B}"/>
                  </a:ext>
                </a:extLst>
              </p:cNvPr>
              <p:cNvSpPr/>
              <p:nvPr/>
            </p:nvSpPr>
            <p:spPr>
              <a:xfrm>
                <a:off x="1874520" y="138684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TotalRooms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78CF06A-F76A-82AB-9607-6C50AABF3DC9}"/>
                  </a:ext>
                </a:extLst>
              </p:cNvPr>
              <p:cNvSpPr/>
              <p:nvPr/>
            </p:nvSpPr>
            <p:spPr>
              <a:xfrm>
                <a:off x="1318260" y="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8D2298B-4826-8FEC-08B1-D4101375A08E}"/>
                  </a:ext>
                </a:extLst>
              </p:cNvPr>
              <p:cNvSpPr/>
              <p:nvPr/>
            </p:nvSpPr>
            <p:spPr>
              <a:xfrm>
                <a:off x="1767840" y="327660"/>
                <a:ext cx="117644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HotelAddress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1D8069A-B01F-7011-2243-61AF9161520B}"/>
                  </a:ext>
                </a:extLst>
              </p:cNvPr>
              <p:cNvCxnSpPr/>
              <p:nvPr/>
            </p:nvCxnSpPr>
            <p:spPr>
              <a:xfrm>
                <a:off x="708660" y="815340"/>
                <a:ext cx="272143" cy="156028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79F00AD-65F2-F680-855A-8BA30C446892}"/>
                  </a:ext>
                </a:extLst>
              </p:cNvPr>
              <p:cNvCxnSpPr/>
              <p:nvPr/>
            </p:nvCxnSpPr>
            <p:spPr>
              <a:xfrm>
                <a:off x="1074420" y="541020"/>
                <a:ext cx="45719" cy="43744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86C4A98-4173-59A2-10F8-D9A8F7EE9097}"/>
                  </a:ext>
                </a:extLst>
              </p:cNvPr>
              <p:cNvCxnSpPr/>
              <p:nvPr/>
            </p:nvCxnSpPr>
            <p:spPr>
              <a:xfrm flipH="1">
                <a:off x="1203960" y="289560"/>
                <a:ext cx="479849" cy="688058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9E7FDABD-B921-ECC1-8C54-956C84062E86}"/>
                  </a:ext>
                </a:extLst>
              </p:cNvPr>
              <p:cNvCxnSpPr/>
              <p:nvPr/>
            </p:nvCxnSpPr>
            <p:spPr>
              <a:xfrm flipH="1">
                <a:off x="1379220" y="563880"/>
                <a:ext cx="502638" cy="41148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F921633-02D3-7DD6-28CB-5DF241FCAB62}"/>
                  </a:ext>
                </a:extLst>
              </p:cNvPr>
              <p:cNvCxnSpPr/>
              <p:nvPr/>
            </p:nvCxnSpPr>
            <p:spPr>
              <a:xfrm flipH="1">
                <a:off x="1607820" y="861060"/>
                <a:ext cx="334010" cy="18295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8FDF68D-6CA8-E385-690D-34F2D879E3FC}"/>
                  </a:ext>
                </a:extLst>
              </p:cNvPr>
              <p:cNvCxnSpPr/>
              <p:nvPr/>
            </p:nvCxnSpPr>
            <p:spPr>
              <a:xfrm flipH="1" flipV="1">
                <a:off x="1600200" y="1123950"/>
                <a:ext cx="299155" cy="4571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C8FE303-A948-55E2-C9FE-2A119770A0EF}"/>
                  </a:ext>
                </a:extLst>
              </p:cNvPr>
              <p:cNvCxnSpPr/>
              <p:nvPr/>
            </p:nvCxnSpPr>
            <p:spPr>
              <a:xfrm flipH="1" flipV="1">
                <a:off x="1592580" y="1257300"/>
                <a:ext cx="368300" cy="1989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410C0884-FD11-A827-7C79-CF91D6E4E0AB}"/>
                  </a:ext>
                </a:extLst>
              </p:cNvPr>
              <p:cNvCxnSpPr/>
              <p:nvPr/>
            </p:nvCxnSpPr>
            <p:spPr>
              <a:xfrm flipH="1" flipV="1">
                <a:off x="1184910" y="1264920"/>
                <a:ext cx="121214" cy="36950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093CE1C-929F-69C5-21BC-D5CA80E0C587}"/>
                  </a:ext>
                </a:extLst>
              </p:cNvPr>
              <p:cNvCxnSpPr/>
              <p:nvPr/>
            </p:nvCxnSpPr>
            <p:spPr>
              <a:xfrm flipH="1" flipV="1">
                <a:off x="1379220" y="1272540"/>
                <a:ext cx="512303" cy="54892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E9981E9-6A3E-F7C3-3B9A-EB80D7C8A763}"/>
                  </a:ext>
                </a:extLst>
              </p:cNvPr>
              <p:cNvCxnSpPr/>
              <p:nvPr/>
            </p:nvCxnSpPr>
            <p:spPr>
              <a:xfrm rot="10800000" flipV="1">
                <a:off x="297180" y="1066800"/>
                <a:ext cx="381000" cy="7556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CD629F7-AEF0-1B72-3B30-0282134E8230}"/>
                  </a:ext>
                </a:extLst>
              </p:cNvPr>
              <p:cNvCxnSpPr/>
              <p:nvPr/>
            </p:nvCxnSpPr>
            <p:spPr>
              <a:xfrm rot="10800000" flipV="1">
                <a:off x="320040" y="1257300"/>
                <a:ext cx="482600" cy="107950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01F561-D1F3-F65A-9ACE-054072882AEB}"/>
                </a:ext>
              </a:extLst>
            </p:cNvPr>
            <p:cNvGrpSpPr/>
            <p:nvPr/>
          </p:nvGrpSpPr>
          <p:grpSpPr>
            <a:xfrm>
              <a:off x="2801970" y="706936"/>
              <a:ext cx="3902345" cy="5647096"/>
              <a:chOff x="0" y="0"/>
              <a:chExt cx="3806825" cy="6496050"/>
            </a:xfrm>
          </p:grpSpPr>
          <p:sp>
            <p:nvSpPr>
              <p:cNvPr id="17" name="Diamond 16">
                <a:extLst>
                  <a:ext uri="{FF2B5EF4-FFF2-40B4-BE49-F238E27FC236}">
                    <a16:creationId xmlns:a16="http://schemas.microsoft.com/office/drawing/2014/main" id="{381741CA-6D76-C416-E746-45FA2D91D56F}"/>
                  </a:ext>
                </a:extLst>
              </p:cNvPr>
              <p:cNvSpPr/>
              <p:nvPr/>
            </p:nvSpPr>
            <p:spPr>
              <a:xfrm>
                <a:off x="2015490" y="0"/>
                <a:ext cx="1157816" cy="615950"/>
              </a:xfrm>
              <a:prstGeom prst="diamond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Login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Diamond 17">
                <a:extLst>
                  <a:ext uri="{FF2B5EF4-FFF2-40B4-BE49-F238E27FC236}">
                    <a16:creationId xmlns:a16="http://schemas.microsoft.com/office/drawing/2014/main" id="{EA773C03-89C0-AB35-16FD-4CDFC2B40734}"/>
                  </a:ext>
                </a:extLst>
              </p:cNvPr>
              <p:cNvSpPr/>
              <p:nvPr/>
            </p:nvSpPr>
            <p:spPr>
              <a:xfrm>
                <a:off x="2099310" y="1630680"/>
                <a:ext cx="1288627" cy="615950"/>
              </a:xfrm>
              <a:prstGeom prst="diamond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2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Search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Diamond 18">
                <a:extLst>
                  <a:ext uri="{FF2B5EF4-FFF2-40B4-BE49-F238E27FC236}">
                    <a16:creationId xmlns:a16="http://schemas.microsoft.com/office/drawing/2014/main" id="{B50E3DCF-78E9-C4DA-A2E4-7B2D6D82644A}"/>
                  </a:ext>
                </a:extLst>
              </p:cNvPr>
              <p:cNvSpPr/>
              <p:nvPr/>
            </p:nvSpPr>
            <p:spPr>
              <a:xfrm>
                <a:off x="2228850" y="2766060"/>
                <a:ext cx="1242483" cy="912283"/>
              </a:xfrm>
              <a:prstGeom prst="diamond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2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 Hotel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B6CCC6-F24E-63F6-8F4B-E263FB4AA24E}"/>
                  </a:ext>
                </a:extLst>
              </p:cNvPr>
              <p:cNvSpPr/>
              <p:nvPr/>
            </p:nvSpPr>
            <p:spPr>
              <a:xfrm>
                <a:off x="1912620" y="4674870"/>
                <a:ext cx="905510" cy="296333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 Details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31DF2B1-E8B8-4CA0-8018-8EF0D47BBC5E}"/>
                  </a:ext>
                </a:extLst>
              </p:cNvPr>
              <p:cNvSpPr/>
              <p:nvPr/>
            </p:nvSpPr>
            <p:spPr>
              <a:xfrm>
                <a:off x="0" y="513969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DB9CFE6-D262-7560-7F88-D7D79977B10F}"/>
                  </a:ext>
                </a:extLst>
              </p:cNvPr>
              <p:cNvSpPr/>
              <p:nvPr/>
            </p:nvSpPr>
            <p:spPr>
              <a:xfrm>
                <a:off x="350520" y="554355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RoomPrice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9E98444-ACC6-2CF8-7DE0-E54667034E48}"/>
                  </a:ext>
                </a:extLst>
              </p:cNvPr>
              <p:cNvSpPr/>
              <p:nvPr/>
            </p:nvSpPr>
            <p:spPr>
              <a:xfrm>
                <a:off x="754380" y="5901690"/>
                <a:ext cx="1134533" cy="313267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RoomImage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AC88501-8CA3-3B49-193E-614A8CD9F78F}"/>
                  </a:ext>
                </a:extLst>
              </p:cNvPr>
              <p:cNvSpPr/>
              <p:nvPr/>
            </p:nvSpPr>
            <p:spPr>
              <a:xfrm>
                <a:off x="1638300" y="6191250"/>
                <a:ext cx="11599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TotalAmount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6FAD4C6-6A87-654A-00E5-19D63816B3FE}"/>
                  </a:ext>
                </a:extLst>
              </p:cNvPr>
              <p:cNvCxnSpPr/>
              <p:nvPr/>
            </p:nvCxnSpPr>
            <p:spPr>
              <a:xfrm rot="10800000" flipH="1">
                <a:off x="975360" y="4827270"/>
                <a:ext cx="904009" cy="432955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CB38FBF-6DEE-B569-1FD9-DBB544C64D1D}"/>
                  </a:ext>
                </a:extLst>
              </p:cNvPr>
              <p:cNvCxnSpPr/>
              <p:nvPr/>
            </p:nvCxnSpPr>
            <p:spPr>
              <a:xfrm rot="10800000" flipH="1">
                <a:off x="1143000" y="4994910"/>
                <a:ext cx="809172" cy="57267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F575BD0-65B8-72CB-50A9-40E6BAF6158F}"/>
                  </a:ext>
                </a:extLst>
              </p:cNvPr>
              <p:cNvCxnSpPr/>
              <p:nvPr/>
            </p:nvCxnSpPr>
            <p:spPr>
              <a:xfrm rot="10800000" flipH="1">
                <a:off x="2087880" y="4994910"/>
                <a:ext cx="312058" cy="119624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CAB57D-DD37-8639-3FCE-6AA52ECD602C}"/>
                  </a:ext>
                </a:extLst>
              </p:cNvPr>
              <p:cNvCxnSpPr/>
              <p:nvPr/>
            </p:nvCxnSpPr>
            <p:spPr>
              <a:xfrm rot="10800000" flipH="1">
                <a:off x="1524000" y="4994910"/>
                <a:ext cx="635000" cy="906145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C7A9B0D-6BEA-F4CD-A2B8-FA6888F12860}"/>
                  </a:ext>
                </a:extLst>
              </p:cNvPr>
              <p:cNvCxnSpPr/>
              <p:nvPr/>
            </p:nvCxnSpPr>
            <p:spPr>
              <a:xfrm rot="10800000" flipH="1" flipV="1">
                <a:off x="1615440" y="468630"/>
                <a:ext cx="799676" cy="13038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2FC653A-D4FA-3160-0C57-22C21DC52DF8}"/>
                  </a:ext>
                </a:extLst>
              </p:cNvPr>
              <p:cNvCxnSpPr/>
              <p:nvPr/>
            </p:nvCxnSpPr>
            <p:spPr>
              <a:xfrm rot="10800000" flipH="1" flipV="1">
                <a:off x="1287780" y="468630"/>
                <a:ext cx="1134322" cy="258190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7BBDB70-31E5-DDDD-937D-6FEAF6939BB5}"/>
                  </a:ext>
                </a:extLst>
              </p:cNvPr>
              <p:cNvCxnSpPr/>
              <p:nvPr/>
            </p:nvCxnSpPr>
            <p:spPr>
              <a:xfrm rot="10800000" flipV="1">
                <a:off x="2205990" y="3448050"/>
                <a:ext cx="332105" cy="12022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79D9180-0A88-FBB0-0FE2-784736F958CA}"/>
                  </a:ext>
                </a:extLst>
              </p:cNvPr>
              <p:cNvCxnSpPr/>
              <p:nvPr/>
            </p:nvCxnSpPr>
            <p:spPr>
              <a:xfrm rot="10800000" flipH="1" flipV="1">
                <a:off x="3002280" y="3577590"/>
                <a:ext cx="804545" cy="28532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75" y="739880"/>
            <a:ext cx="3501872" cy="1019190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E-R Diagram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4A38D8E-0A9A-ACB8-48E0-B23C457CEC7F}"/>
              </a:ext>
            </a:extLst>
          </p:cNvPr>
          <p:cNvSpPr/>
          <p:nvPr/>
        </p:nvSpPr>
        <p:spPr>
          <a:xfrm>
            <a:off x="9965339" y="4885487"/>
            <a:ext cx="956731" cy="241365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ExpiredOn</a:t>
            </a:r>
            <a:endParaRPr lang="en-IN" sz="1100" kern="100" dirty="0">
              <a:effectLst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80F963D-6575-64EE-5980-6EC80D3ECC0F}"/>
              </a:ext>
            </a:extLst>
          </p:cNvPr>
          <p:cNvCxnSpPr>
            <a:cxnSpLocks/>
          </p:cNvCxnSpPr>
          <p:nvPr/>
        </p:nvCxnSpPr>
        <p:spPr>
          <a:xfrm>
            <a:off x="5334086" y="3442516"/>
            <a:ext cx="364681" cy="39740"/>
          </a:xfrm>
          <a:prstGeom prst="straightConnector1">
            <a:avLst/>
          </a:prstGeom>
          <a:ln w="6350" cap="flat" cmpd="sng" algn="ctr">
            <a:solidFill>
              <a:srgbClr val="FF00FF"/>
            </a:solidFill>
            <a:prstDash val="solid"/>
            <a:round/>
            <a:headEnd type="none" w="med" len="med"/>
            <a:tailEnd type="arrow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B62FD3A-4B99-323D-0960-97E91EB6E41F}"/>
              </a:ext>
            </a:extLst>
          </p:cNvPr>
          <p:cNvCxnSpPr/>
          <p:nvPr/>
        </p:nvCxnSpPr>
        <p:spPr>
          <a:xfrm>
            <a:off x="699795" y="1520910"/>
            <a:ext cx="29671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2" y="338663"/>
            <a:ext cx="6515390" cy="1019190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Bahnschrift" panose="020B0502040204020203" pitchFamily="34" charset="0"/>
              </a:rPr>
              <a:t>Context Level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51B6C-929F-3208-A8CB-BC28D293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93" y="1637771"/>
            <a:ext cx="10485414" cy="459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0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2" y="338663"/>
            <a:ext cx="6515390" cy="1019190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Bahnschrift" panose="020B0502040204020203" pitchFamily="34" charset="0"/>
              </a:rPr>
              <a:t>Context Level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FE34A-06F4-5143-D84C-F688D473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96" y="1278294"/>
            <a:ext cx="9521200" cy="54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4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8764067" cy="10191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Bahnschrift" panose="020B0502040204020203" pitchFamily="34" charset="0"/>
              </a:rPr>
              <a:t>First Level Data Flow Diagram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9EECA-9013-9A14-2DFF-3C3B5E18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74" y="1456399"/>
            <a:ext cx="9907383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98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E666D3-76F3-0CA1-E991-1F0AF862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79" y="280548"/>
            <a:ext cx="7287642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1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77291-1622-23D6-9060-37052848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24" y="57357"/>
            <a:ext cx="4884905" cy="652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18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8764067" cy="101919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Second Level DFD	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DA768-71F9-71C5-07DF-B0C7189D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92" y="1101012"/>
            <a:ext cx="6521815" cy="56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BADA4C-3E01-BC6F-748F-A80AC1C6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92" y="245875"/>
            <a:ext cx="7233216" cy="63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By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Virag</a:t>
            </a:r>
            <a:r>
              <a:rPr lang="en-IN" sz="1800" dirty="0">
                <a:sym typeface="Wingdings 2" panose="05020102010507070707" pitchFamily="18" charset="2"/>
              </a:rPr>
              <a:t> Bavadiya B.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Darshan </a:t>
            </a:r>
            <a:r>
              <a:rPr lang="en-IN" sz="1800" dirty="0" err="1">
                <a:sym typeface="Wingdings 2" panose="05020102010507070707" pitchFamily="18" charset="2"/>
              </a:rPr>
              <a:t>Mangukiya</a:t>
            </a:r>
            <a:r>
              <a:rPr lang="en-IN" sz="1800" dirty="0">
                <a:sym typeface="Wingdings 2" panose="05020102010507070707" pitchFamily="18" charset="2"/>
              </a:rPr>
              <a:t> V.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Yash Bhimani 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Vidhyadeep</a:t>
            </a:r>
            <a:r>
              <a:rPr lang="en-IN" sz="1800" dirty="0">
                <a:sym typeface="Wingdings 2" panose="05020102010507070707" pitchFamily="18" charset="2"/>
              </a:rPr>
              <a:t> Institute Of Computer &amp; Information Technology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Internal Guide :- 			 </a:t>
            </a:r>
            <a:r>
              <a:rPr lang="en-IN" dirty="0">
                <a:latin typeface="Cochocib Script Latin Pro" panose="020F0502020204030204" pitchFamily="2" charset="0"/>
              </a:rPr>
              <a:t> 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>
                <a:solidFill>
                  <a:schemeClr val="accent1"/>
                </a:solidFill>
                <a:latin typeface="Dotum" panose="020B0503020000020004" pitchFamily="34" charset="-127"/>
                <a:ea typeface="Dotum" panose="020B0503020000020004" pitchFamily="34" charset="-127"/>
              </a:rPr>
              <a:t>•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/>
              <a:t>External Guide :-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9902403" cy="10191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Change Password Second Level DFD 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49F30-57CB-DFAE-504A-5EC3A0EE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61" y="1019771"/>
            <a:ext cx="9178478" cy="56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8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11460615" cy="10191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Customer Authentication Second Level DFD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B1BC7-636D-5A63-B993-96F2EC66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37" y="1109814"/>
            <a:ext cx="9169126" cy="53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7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1A708-E580-028D-39DB-77608D42F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82" y="966771"/>
            <a:ext cx="8918636" cy="50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70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11460615" cy="10191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Customer Authentication User Profile DFD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FEA1C-1BA3-A8E7-E03A-BA330E96C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91" y="1357853"/>
            <a:ext cx="11250595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5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11460615" cy="101919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Booking Second Level DFD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88053-6AAE-7D5A-6C5A-C9625E5A6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1"/>
          <a:stretch/>
        </p:blipFill>
        <p:spPr>
          <a:xfrm>
            <a:off x="2813424" y="1082091"/>
            <a:ext cx="6565151" cy="566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10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69" y="2084832"/>
            <a:ext cx="8478190" cy="4022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18" b="6379"/>
          <a:stretch>
            <a:fillRect/>
          </a:stretch>
        </p:blipFill>
        <p:spPr>
          <a:xfrm>
            <a:off x="1645164" y="2084832"/>
            <a:ext cx="8478000" cy="422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5" b="5950"/>
          <a:stretch>
            <a:fillRect/>
          </a:stretch>
        </p:blipFill>
        <p:spPr>
          <a:xfrm>
            <a:off x="1645164" y="2084832"/>
            <a:ext cx="8478000" cy="4273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6" b="5914"/>
          <a:stretch>
            <a:fillRect/>
          </a:stretch>
        </p:blipFill>
        <p:spPr>
          <a:xfrm>
            <a:off x="1645164" y="2084832"/>
            <a:ext cx="8478000" cy="424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ABE2AF-CED4-9BF1-54B5-64ED8A97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61" y="2084832"/>
            <a:ext cx="8697677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255023" y="27117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636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Project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66451"/>
            <a:ext cx="9720073" cy="47105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Project Title :- Hotel Booking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Platform :- Microsoft Windows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Front End :- Visual Studio 1.86.2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Back End :- </a:t>
            </a:r>
            <a:r>
              <a:rPr lang="en-IN" dirty="0" err="1"/>
              <a:t>NestJs</a:t>
            </a:r>
            <a:r>
              <a:rPr lang="en-IN" dirty="0"/>
              <a:t> &amp;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Web Server :- Local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Veer </a:t>
            </a:r>
            <a:r>
              <a:rPr lang="en-IN" dirty="0" err="1"/>
              <a:t>Narmad</a:t>
            </a:r>
            <a:r>
              <a:rPr lang="en-IN" dirty="0"/>
              <a:t> South Gujarat University, Surat.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photo update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21E9EC-B772-D09E-F147-DA2B7583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68" y="2084832"/>
            <a:ext cx="818466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364899" y="52263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89081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Profile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4" b="5998"/>
          <a:stretch>
            <a:fillRect/>
          </a:stretch>
        </p:blipFill>
        <p:spPr>
          <a:xfrm>
            <a:off x="1645164" y="2084832"/>
            <a:ext cx="8478000" cy="420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pass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961A2AA-1DB0-3256-F389-2E411366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65" y="2084832"/>
            <a:ext cx="833746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8D56E0-B744-5E85-E8CE-E144F62C9D0C}"/>
              </a:ext>
            </a:extLst>
          </p:cNvPr>
          <p:cNvSpPr/>
          <p:nvPr/>
        </p:nvSpPr>
        <p:spPr>
          <a:xfrm>
            <a:off x="3321698" y="2883159"/>
            <a:ext cx="2519265" cy="2323323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62142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Change password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4" b="4129"/>
          <a:stretch>
            <a:fillRect/>
          </a:stretch>
        </p:blipFill>
        <p:spPr>
          <a:xfrm>
            <a:off x="1645164" y="2084832"/>
            <a:ext cx="8478000" cy="434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Customers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0BB9-AB63-229F-B1FE-429C0750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51" y="2084832"/>
            <a:ext cx="812989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Countries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555"/>
          <a:stretch>
            <a:fillRect/>
          </a:stretch>
        </p:blipFill>
        <p:spPr>
          <a:xfrm>
            <a:off x="1645164" y="2084832"/>
            <a:ext cx="8478000" cy="427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8" b="6022"/>
          <a:stretch>
            <a:fillRect/>
          </a:stretch>
        </p:blipFill>
        <p:spPr>
          <a:xfrm>
            <a:off x="1645164" y="2084832"/>
            <a:ext cx="8478000" cy="42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60" b="5572"/>
          <a:stretch>
            <a:fillRect/>
          </a:stretch>
        </p:blipFill>
        <p:spPr>
          <a:xfrm>
            <a:off x="1645164" y="2084832"/>
            <a:ext cx="8478000" cy="4247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Search 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947E48-FA24-141A-7E25-658C2A3F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04" y="2084832"/>
            <a:ext cx="83979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8534400" y="3206943"/>
            <a:ext cx="1760596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99921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Locations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40" b="5376"/>
          <a:stretch>
            <a:fillRect/>
          </a:stretch>
        </p:blipFill>
        <p:spPr>
          <a:xfrm>
            <a:off x="1645164" y="2005367"/>
            <a:ext cx="8478000" cy="426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Environment specific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Hardware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Processor :- 12</a:t>
            </a:r>
            <a:r>
              <a:rPr lang="en-IN" baseline="30000" dirty="0"/>
              <a:t>th </a:t>
            </a:r>
            <a:r>
              <a:rPr lang="en-IN" dirty="0"/>
              <a:t>Gen Intel(R) Core(TM) i5-1240H 2.00 GHZ</a:t>
            </a:r>
            <a:endParaRPr lang="en-IN" baseline="30000" dirty="0"/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RAM :- 4 GB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Hard Disk :- Minimum 20GB Hard Disk With 4GB Free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Software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Operating System :- Windows - 8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Database :- MongoDB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Browser :- Google Chrome, Mozilla Firefox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Location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879" b="5833"/>
          <a:stretch>
            <a:fillRect/>
          </a:stretch>
        </p:blipFill>
        <p:spPr>
          <a:xfrm>
            <a:off x="1645164" y="2084832"/>
            <a:ext cx="8478000" cy="421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Location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807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31" b="6093"/>
          <a:stretch>
            <a:fillRect/>
          </a:stretch>
        </p:blipFill>
        <p:spPr>
          <a:xfrm>
            <a:off x="1645164" y="2084832"/>
            <a:ext cx="8478000" cy="425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05" b="8000"/>
          <a:stretch>
            <a:fillRect/>
          </a:stretch>
        </p:blipFill>
        <p:spPr>
          <a:xfrm>
            <a:off x="1645164" y="2084832"/>
            <a:ext cx="8478000" cy="413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58" b="6523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 type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8533"/>
          <a:stretch>
            <a:fillRect/>
          </a:stretch>
        </p:blipFill>
        <p:spPr>
          <a:xfrm>
            <a:off x="1645164" y="2084832"/>
            <a:ext cx="8478000" cy="412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31" b="9964"/>
          <a:stretch>
            <a:fillRect/>
          </a:stretch>
        </p:blipFill>
        <p:spPr>
          <a:xfrm>
            <a:off x="1645164" y="2084832"/>
            <a:ext cx="8478000" cy="4068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10394"/>
          <a:stretch>
            <a:fillRect/>
          </a:stretch>
        </p:blipFill>
        <p:spPr>
          <a:xfrm>
            <a:off x="1645164" y="2084832"/>
            <a:ext cx="8478000" cy="4061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5519"/>
          <a:stretch>
            <a:fillRect/>
          </a:stretch>
        </p:blipFill>
        <p:spPr>
          <a:xfrm>
            <a:off x="1645164" y="2084832"/>
            <a:ext cx="8478000" cy="4266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5520"/>
          <a:stretch>
            <a:fillRect/>
          </a:stretch>
        </p:blipFill>
        <p:spPr>
          <a:xfrm>
            <a:off x="1645164" y="2084832"/>
            <a:ext cx="8478000" cy="4293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Time consuming.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Existing system in one type of web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get public’s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Customer some of rarely facility not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Data management working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is facility for live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say to customers by sending SMS.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88" b="3225"/>
          <a:stretch>
            <a:fillRect/>
          </a:stretch>
        </p:blipFill>
        <p:spPr>
          <a:xfrm>
            <a:off x="1645164" y="2084832"/>
            <a:ext cx="8478000" cy="43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Amenities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01" b="8534"/>
          <a:stretch>
            <a:fillRect/>
          </a:stretch>
        </p:blipFill>
        <p:spPr>
          <a:xfrm>
            <a:off x="1645164" y="2084832"/>
            <a:ext cx="8478000" cy="415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89" b="8620"/>
          <a:stretch>
            <a:fillRect/>
          </a:stretch>
        </p:blipFill>
        <p:spPr>
          <a:xfrm>
            <a:off x="1645164" y="2084832"/>
            <a:ext cx="8478000" cy="4102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4" b="8534"/>
          <a:stretch>
            <a:fillRect/>
          </a:stretch>
        </p:blipFill>
        <p:spPr>
          <a:xfrm>
            <a:off x="1645164" y="2084832"/>
            <a:ext cx="8478000" cy="4129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E5AC7-75B7-3FBF-4F4C-4E670566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78" y="2084832"/>
            <a:ext cx="83685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690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9C518-CB5B-8C64-F291-9B818AB9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37" y="2084832"/>
            <a:ext cx="827145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541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2318E-E466-58F1-4D08-9D82996A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64" y="2084832"/>
            <a:ext cx="83998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096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bookings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F841C-BF95-A014-B7E2-5C252632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96" y="2084832"/>
            <a:ext cx="821520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363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272204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52BF0-B37F-885E-E2A4-BA7D838A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6" y="2084832"/>
            <a:ext cx="8825808" cy="418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40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Notification and message sending by admin for users.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To have ability to share application link to each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Customer can that beauty care home made tips and share to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Registered or un registered user both can watch services.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  <a:r>
              <a:rPr lang="en-US" sz="4000" dirty="0">
                <a:latin typeface="Bahnschrift" panose="020B0502040204020203" pitchFamily="34" charset="0"/>
              </a:rPr>
              <a:t>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1CDBA5-32A2-2899-07F0-BEE14603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18" y="2084832"/>
            <a:ext cx="821516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5073778" y="3584448"/>
            <a:ext cx="2044441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09462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57CAB-84B4-C0FA-C383-999D7945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04" y="2084832"/>
            <a:ext cx="8225192" cy="418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565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C48BB-84D2-9017-6634-7E40DA0C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42" y="2084832"/>
            <a:ext cx="801664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265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F47DE-6B0C-B11B-247D-4827CC11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42" y="2084832"/>
            <a:ext cx="748904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535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Reset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C9AEE-F2B4-CE25-F212-4FC7F4FE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7" y="2084832"/>
            <a:ext cx="770365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094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hotel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038CC-1671-FBBC-14B5-CAAB2CFD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" b="-1"/>
          <a:stretch/>
        </p:blipFill>
        <p:spPr>
          <a:xfrm>
            <a:off x="1645164" y="1884459"/>
            <a:ext cx="8478000" cy="4519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295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BF185-D292-EA7B-FDD4-D1574DBA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0" y="2143584"/>
            <a:ext cx="816734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845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74087-9523-E026-C301-62565EBE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1" y="2210917"/>
            <a:ext cx="791048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397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3A8B6-CBCE-2735-84DB-869A0E84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"/>
          <a:stretch/>
        </p:blipFill>
        <p:spPr>
          <a:xfrm>
            <a:off x="2092089" y="2084832"/>
            <a:ext cx="7584150" cy="4006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3628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D93BA-87A5-659F-5D38-B61DE361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34" y="2084832"/>
            <a:ext cx="733086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54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Drawback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Password can be easily hacked.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Existence of network is necessary.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Without the proper knowledge user can not use this application.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A22B-286E-C4C5-69C8-E833A0C0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87" y="2084832"/>
            <a:ext cx="8693226" cy="3481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021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7E812-60F1-CA15-3B46-652907E4F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8" r="5191"/>
          <a:stretch/>
        </p:blipFill>
        <p:spPr>
          <a:xfrm>
            <a:off x="1677725" y="2084832"/>
            <a:ext cx="906647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955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018AF-8902-6F3A-016E-6B8549F7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0" y="2084832"/>
            <a:ext cx="905775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836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CAAB6-4B29-7539-C0D5-7EE90BEE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27" y="2084832"/>
            <a:ext cx="844247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9591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0A24-D9DE-FE9B-03D9-F487A01A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78" y="2084832"/>
            <a:ext cx="72763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21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B778A-E1A1-167E-9C9E-D19D8018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93" y="2003729"/>
            <a:ext cx="726074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798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56C0C-C4B4-31B7-E185-F1F933D4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02" y="2084832"/>
            <a:ext cx="760452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261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928D-A6B9-FC77-7BE4-B27CBFA1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68" y="2084832"/>
            <a:ext cx="70511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031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5D4F3-7BDD-2D46-8CB8-C165931C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9" y="2094163"/>
            <a:ext cx="699825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3772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 with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E32DB-5516-B51A-16F4-02FF4094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38" y="2084832"/>
            <a:ext cx="678665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12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Budget suites provides hotel booking services.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User can advanced booking the appointment.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It’s made for time consuming.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Our aim is “Make your self luxury.”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9907-D0D7-D4C6-8C1D-C9086CD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33" y="2084832"/>
            <a:ext cx="579086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056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620ED-20CC-5142-4FD0-5BBB3808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73" y="2084832"/>
            <a:ext cx="809378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F5EB1B-096D-E5D5-E89B-9C75886F0756}"/>
              </a:ext>
            </a:extLst>
          </p:cNvPr>
          <p:cNvSpPr/>
          <p:nvPr/>
        </p:nvSpPr>
        <p:spPr>
          <a:xfrm>
            <a:off x="4642109" y="3514725"/>
            <a:ext cx="1760596" cy="51435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71449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BEEC-1684-5BFE-8BAF-4A5196DB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13" y="2084832"/>
            <a:ext cx="715697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273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booking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E2F67-D8DD-3268-3C9E-66B74621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83" y="2084832"/>
            <a:ext cx="817796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725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9492A-3CFB-ADFD-0801-0F4D4236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4" y="2084832"/>
            <a:ext cx="972007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9712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79A31-7538-C93B-0984-37ACDD62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89" y="2084832"/>
            <a:ext cx="824194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451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6795E-FC0F-5F07-2A9B-A56E024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82" y="2334573"/>
            <a:ext cx="9636635" cy="218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4895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38" y="1417320"/>
            <a:ext cx="9720073" cy="4023360"/>
          </a:xfrm>
        </p:spPr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6600" dirty="0"/>
              <a:t>THANK YOU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Optimize operational efficiency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Enhanced Guests satisfaction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Maximum revenue from effective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Ensuring seamless reservation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Accurate inventory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Exceptional Customer’s services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5757</TotalTime>
  <Words>743</Words>
  <Application>Microsoft Office PowerPoint</Application>
  <PresentationFormat>Widescreen</PresentationFormat>
  <Paragraphs>213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0" baseType="lpstr">
      <vt:lpstr>Dotum</vt:lpstr>
      <vt:lpstr>Arial</vt:lpstr>
      <vt:lpstr>Bahnschrift</vt:lpstr>
      <vt:lpstr>Calibri</vt:lpstr>
      <vt:lpstr>Cochocib Script Latin Pro</vt:lpstr>
      <vt:lpstr>Georgia</vt:lpstr>
      <vt:lpstr>Times New Roman</vt:lpstr>
      <vt:lpstr>Tw Cen MT</vt:lpstr>
      <vt:lpstr>Tw Cen MT Condensed</vt:lpstr>
      <vt:lpstr>Wingdings</vt:lpstr>
      <vt:lpstr>Wingdings 2</vt:lpstr>
      <vt:lpstr>Wingdings 3</vt:lpstr>
      <vt:lpstr>Integral</vt:lpstr>
      <vt:lpstr>f</vt:lpstr>
      <vt:lpstr>About US</vt:lpstr>
      <vt:lpstr>Project Profile</vt:lpstr>
      <vt:lpstr>Environment specific</vt:lpstr>
      <vt:lpstr>Existing System</vt:lpstr>
      <vt:lpstr>Advantages</vt:lpstr>
      <vt:lpstr>Drawback</vt:lpstr>
      <vt:lpstr>Overview</vt:lpstr>
      <vt:lpstr>Objective</vt:lpstr>
      <vt:lpstr>Scope</vt:lpstr>
      <vt:lpstr>Context diagram (0 level dfd)</vt:lpstr>
      <vt:lpstr>E-R Diagram</vt:lpstr>
      <vt:lpstr>Context Level Diagram</vt:lpstr>
      <vt:lpstr>Context Level Diagram</vt:lpstr>
      <vt:lpstr>First Level Data Flow Diagram</vt:lpstr>
      <vt:lpstr>PowerPoint Presentation</vt:lpstr>
      <vt:lpstr>PowerPoint Presentation</vt:lpstr>
      <vt:lpstr>Second Level DFD </vt:lpstr>
      <vt:lpstr>PowerPoint Presentation</vt:lpstr>
      <vt:lpstr>Change Password Second Level DFD </vt:lpstr>
      <vt:lpstr>Customer Authentication Second Level DFD</vt:lpstr>
      <vt:lpstr>PowerPoint Presentation</vt:lpstr>
      <vt:lpstr>Customer Authentication User Profile DFD</vt:lpstr>
      <vt:lpstr>User Booking Second Level DFD</vt:lpstr>
      <vt:lpstr>Sign-in </vt:lpstr>
      <vt:lpstr>Forgot password </vt:lpstr>
      <vt:lpstr>Verification code</vt:lpstr>
      <vt:lpstr>Dashboard</vt:lpstr>
      <vt:lpstr>User profile validations</vt:lpstr>
      <vt:lpstr>User profile photo update</vt:lpstr>
      <vt:lpstr>Profile </vt:lpstr>
      <vt:lpstr>User pass validations</vt:lpstr>
      <vt:lpstr>Change password </vt:lpstr>
      <vt:lpstr>Customers </vt:lpstr>
      <vt:lpstr>Countries LIST</vt:lpstr>
      <vt:lpstr>add CountrY</vt:lpstr>
      <vt:lpstr>edit CountrY</vt:lpstr>
      <vt:lpstr>Search validation</vt:lpstr>
      <vt:lpstr>Locations LIST</vt:lpstr>
      <vt:lpstr>Add Location</vt:lpstr>
      <vt:lpstr>edit Location  </vt:lpstr>
      <vt:lpstr>Rooms LIST</vt:lpstr>
      <vt:lpstr>add Room </vt:lpstr>
      <vt:lpstr>Edit Room</vt:lpstr>
      <vt:lpstr>Room type LIST</vt:lpstr>
      <vt:lpstr>add Room type</vt:lpstr>
      <vt:lpstr>edit Room type</vt:lpstr>
      <vt:lpstr>Hotels List</vt:lpstr>
      <vt:lpstr>add Hotel</vt:lpstr>
      <vt:lpstr>edit Hotel</vt:lpstr>
      <vt:lpstr>Amenities LIST</vt:lpstr>
      <vt:lpstr>add Amenity</vt:lpstr>
      <vt:lpstr>edit Amenity</vt:lpstr>
      <vt:lpstr>Offers list</vt:lpstr>
      <vt:lpstr>Add offer</vt:lpstr>
      <vt:lpstr>Edit offer</vt:lpstr>
      <vt:lpstr>bookings</vt:lpstr>
      <vt:lpstr>SnapShots</vt:lpstr>
      <vt:lpstr>Sign-up page</vt:lpstr>
      <vt:lpstr>Sign-IN validation</vt:lpstr>
      <vt:lpstr>Sign-in page</vt:lpstr>
      <vt:lpstr>Forgot password</vt:lpstr>
      <vt:lpstr>Verification code</vt:lpstr>
      <vt:lpstr>Reset password</vt:lpstr>
      <vt:lpstr>Search hotel</vt:lpstr>
      <vt:lpstr>Search  hotel functionalities</vt:lpstr>
      <vt:lpstr>Search  hotel functionalities</vt:lpstr>
      <vt:lpstr>Home page</vt:lpstr>
      <vt:lpstr>Home page</vt:lpstr>
      <vt:lpstr>Home page</vt:lpstr>
      <vt:lpstr>About us</vt:lpstr>
      <vt:lpstr>About us</vt:lpstr>
      <vt:lpstr>Contact us</vt:lpstr>
      <vt:lpstr>Hotels List</vt:lpstr>
      <vt:lpstr>Hotel Details</vt:lpstr>
      <vt:lpstr>Hotel Details Functionalities</vt:lpstr>
      <vt:lpstr>Hotel Details Functionalities</vt:lpstr>
      <vt:lpstr>Hotel booking</vt:lpstr>
      <vt:lpstr>Hotel booking with discount</vt:lpstr>
      <vt:lpstr>payment</vt:lpstr>
      <vt:lpstr>User’s profile validation</vt:lpstr>
      <vt:lpstr>User’s profile</vt:lpstr>
      <vt:lpstr>User’s booking</vt:lpstr>
      <vt:lpstr>Security</vt:lpstr>
      <vt:lpstr>offers</vt:lpstr>
      <vt:lpstr>Footer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bavadiya</dc:creator>
  <cp:lastModifiedBy>Yashkumar Bhimani</cp:lastModifiedBy>
  <cp:revision>106</cp:revision>
  <dcterms:created xsi:type="dcterms:W3CDTF">2024-02-23T08:03:00Z</dcterms:created>
  <dcterms:modified xsi:type="dcterms:W3CDTF">2024-04-08T06:00:03Z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6DA392A4F1564A19BDFD20DC6E8C9398_12</vt:lpwstr>
  </property>
  <property fmtid="{D5CDD505-2E9C-101B-9397-08002B2CF9AE}" pid="3" name="KSOProductBuildVer">
    <vt:lpwstr>1033-12.2.0.13431</vt:lpwstr>
  </property>
</Properties>
</file>